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C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98F8-D4D2-4AC2-99D3-419B671D5412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55C92-42E7-43CB-85AC-9D1D377E6A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642918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ВАО ГОУ СОШ № 1200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с углубленным изучением английского языка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2214554"/>
            <a:ext cx="67151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Интеллектуальная игра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между учащимися 5х классов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28625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“Discovery? Discovery… Discovery!”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5929330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2012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DSC00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2873">
            <a:off x="3715158" y="2982470"/>
            <a:ext cx="4911502" cy="2762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DSC00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47488">
            <a:off x="2619070" y="662504"/>
            <a:ext cx="4932303" cy="2774420"/>
          </a:xfrm>
          <a:prstGeom prst="rect">
            <a:avLst/>
          </a:prstGeom>
          <a:ln w="12700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421481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8FC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ВЕДУЩИЕ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5214950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8FC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УЧАЩИЕСЯ </a:t>
            </a:r>
          </a:p>
          <a:p>
            <a:pPr algn="ctr"/>
            <a:r>
              <a:rPr lang="ru-RU" sz="3600" b="1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8FC6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9А КЛАССА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00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7137">
            <a:off x="543970" y="4017250"/>
            <a:ext cx="4060240" cy="2283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DSC003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18170">
            <a:off x="861420" y="696388"/>
            <a:ext cx="3500462" cy="2428892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3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20757">
            <a:off x="4714670" y="3204512"/>
            <a:ext cx="4066787" cy="2705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 rot="639129">
            <a:off x="4361024" y="642235"/>
            <a:ext cx="48196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НАШИ УЧАСТНИКИ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9544">
            <a:off x="642910" y="421481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БОЛЕЕМ ЗА СВОИХ…</a:t>
            </a:r>
          </a:p>
        </p:txBody>
      </p:sp>
      <p:sp>
        <p:nvSpPr>
          <p:cNvPr id="8" name="TextBox 7"/>
          <p:cNvSpPr txBox="1"/>
          <p:nvPr/>
        </p:nvSpPr>
        <p:spPr>
          <a:xfrm rot="1074481">
            <a:off x="5181279" y="3408488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ТАНЦУЕМ И ПОЁМ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</a:t>
            </a:r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20554752">
            <a:off x="656104" y="81629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ГОТОВЫ!!!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ЗНАКОМСТВО С КОМАНДАМИ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pic>
        <p:nvPicPr>
          <p:cNvPr id="3" name="Рисунок 2" descr="IMG_1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9785">
            <a:off x="571472" y="571479"/>
            <a:ext cx="3786214" cy="2839661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3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2987">
            <a:off x="4906720" y="3449235"/>
            <a:ext cx="3786214" cy="2839661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 rot="676904">
            <a:off x="4785869" y="438081"/>
            <a:ext cx="42148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КАКОЕ СЛОВО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НЕ ОТНОСИТСЯ К ТЕМЕ</a:t>
            </a:r>
            <a:r>
              <a:rPr lang="ru-RU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917490">
            <a:off x="17290" y="3807681"/>
            <a:ext cx="48463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КАК МНОГО ТЫ ЗНАЕШЬ ОБ АНГЛОЯЗЫЧНЫХ СТРАНАХ?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01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ПРЕЗЕНТАЦИЯ ЛЮБИМОГО ПРОИЗВЕДЕНИЯ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285784" y="1000108"/>
            <a:ext cx="55721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“THE THREE</a:t>
            </a:r>
            <a:r>
              <a:rPr lang="ru-RU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GOATS”</a:t>
            </a:r>
            <a:endParaRPr lang="ru-RU" sz="4800" b="1" dirty="0" smtClean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00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1399">
            <a:off x="4475602" y="3240903"/>
            <a:ext cx="4301079" cy="241935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IMG_35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7850">
            <a:off x="424897" y="795328"/>
            <a:ext cx="3997247" cy="299793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 rot="295657">
            <a:off x="4929190" y="714356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ЖЮРИ ЗА РАБОТОЙ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372607">
            <a:off x="-457916" y="4811851"/>
            <a:ext cx="5143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ОГЛАШЕНИЕ РЕЗУЛЬТАТОВ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001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8575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ВРУЧЕНИЕ НАГРАД</a:t>
            </a:r>
            <a:endParaRPr lang="ru-RU" sz="6000" dirty="0" smtClean="0">
              <a:ln w="28575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50169" y="-1250171"/>
            <a:ext cx="6858003" cy="9358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34888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285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НАГРАДЫ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Зенечка</dc:creator>
  <cp:lastModifiedBy>Зенечка</cp:lastModifiedBy>
  <cp:revision>23</cp:revision>
  <dcterms:created xsi:type="dcterms:W3CDTF">2012-03-05T14:56:53Z</dcterms:created>
  <dcterms:modified xsi:type="dcterms:W3CDTF">2012-03-05T16:22:13Z</dcterms:modified>
</cp:coreProperties>
</file>