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5" r:id="rId4"/>
    <p:sldId id="267" r:id="rId5"/>
    <p:sldId id="269" r:id="rId6"/>
    <p:sldId id="270" r:id="rId7"/>
    <p:sldId id="273" r:id="rId8"/>
    <p:sldId id="274" r:id="rId9"/>
    <p:sldId id="278" r:id="rId10"/>
    <p:sldId id="275" r:id="rId11"/>
    <p:sldId id="276" r:id="rId12"/>
    <p:sldId id="277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7" autoAdjust="0"/>
    <p:restoredTop sz="94660"/>
  </p:normalViewPr>
  <p:slideViewPr>
    <p:cSldViewPr>
      <p:cViewPr varScale="1">
        <p:scale>
          <a:sx n="100" d="100"/>
          <a:sy n="100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Дымковская игрушка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20688"/>
            <a:ext cx="4312493" cy="31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99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Самыми распространенными сюжетами в изготовлении фигурок дымковской игрушки являются барыни с детьми или кавалерами, водоноски, петухи и индюшки, бараны с завитыми золотыми рогами, наряженные в яркие шаровары, медведи с музыкальными инструментами в лапах и скоморохи.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9443" y="2026008"/>
            <a:ext cx="1705113" cy="2665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99" y="2265979"/>
            <a:ext cx="2963416" cy="2678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9443" y="4734095"/>
            <a:ext cx="1966305" cy="1887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200" y="2265979"/>
            <a:ext cx="2023046" cy="24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09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287" y="790575"/>
            <a:ext cx="68294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98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717550"/>
            <a:ext cx="6350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64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5966666" cy="24233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Над презентацией работали: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3486" y="2636912"/>
            <a:ext cx="8555926" cy="216024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Рабаева</a:t>
            </a:r>
            <a:r>
              <a:rPr lang="ru-RU" sz="3200" dirty="0" smtClean="0"/>
              <a:t> Маргарита</a:t>
            </a:r>
          </a:p>
          <a:p>
            <a:r>
              <a:rPr lang="ru-RU" sz="3200" dirty="0" smtClean="0"/>
              <a:t>Третьяк Анна</a:t>
            </a:r>
          </a:p>
          <a:p>
            <a:r>
              <a:rPr lang="ru-RU" sz="3200" dirty="0" smtClean="0"/>
              <a:t>9 «В»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2691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История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88640"/>
            <a:ext cx="3240360" cy="65311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888432" cy="4464496"/>
          </a:xfrm>
        </p:spPr>
        <p:txBody>
          <a:bodyPr>
            <a:noAutofit/>
          </a:bodyPr>
          <a:lstStyle/>
          <a:p>
            <a:r>
              <a:rPr lang="ru-RU" sz="1800" dirty="0"/>
              <a:t>Историки полагают, что возник этот древний промысел на Вятской земле в тесной связи с весенним праздником Свистунья или Свистопляска, посвященным весеннему солнцу. Женщины из заречной слободы Дымково, неподалеку от Вятки, традиционно изготавливали к этому празднику глиняные свистульки-фигурки, изображающие птиц или домашних животных. Позже праздник постепенно утратил свое предназначение, а вот промысел, наоборот, прижился и получил широкое распространение в регионе.</a:t>
            </a:r>
          </a:p>
        </p:txBody>
      </p:sp>
    </p:spTree>
    <p:extLst>
      <p:ext uri="{BB962C8B-B14F-4D97-AF65-F5344CB8AC3E}">
        <p14:creationId xmlns:p14="http://schemas.microsoft.com/office/powerpoint/2010/main" xmlns="" val="51404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Процесс создания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Изготовление дымковской игрушки сегодня сохранило всю технологическую нить </a:t>
            </a:r>
            <a:r>
              <a:rPr lang="ru-RU" dirty="0" smtClean="0"/>
              <a:t>прошлого: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623845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Подготовка красной глины к работе.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Лепка игрушки из отдельных частей.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501008"/>
            <a:ext cx="4818112" cy="31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31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3. Сушка изделия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58319"/>
            <a:ext cx="6587172" cy="44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20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Обжиг в печи (раньше в русской, сейчас в электрической при температуре 900 градусов).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70720"/>
            <a:ext cx="4392488" cy="3468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695" y="1870720"/>
            <a:ext cx="4242048" cy="34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6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2377" y="6741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Беление меловым грунтом.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92" t="53426" r="-36192" b="-53426"/>
          <a:stretch/>
        </p:blipFill>
        <p:spPr>
          <a:xfrm>
            <a:off x="611560" y="1412776"/>
            <a:ext cx="5047630" cy="7604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668531"/>
            <a:ext cx="4528794" cy="30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89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Роспись темперными красками.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10" y="1196752"/>
            <a:ext cx="4597218" cy="3819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013" y="1196752"/>
            <a:ext cx="4097325" cy="409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10" y="5294077"/>
            <a:ext cx="4355682" cy="36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Темперные краски для росписи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661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Палитра мастерицы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49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47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 Декорирование квадратиками сусального золота (или потали).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781425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706" y="1556792"/>
            <a:ext cx="3384376" cy="2271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706" y="3938042"/>
            <a:ext cx="3384376" cy="2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7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Известно ли Вам, что обозначают элементы росписи на дымковской игрушке? Оказывается синяя волнистая полоса - это вода, перекрещенные полоски - сруб колодца, круг со звездчатой серединкой - солнце и небесные светила. Геометрический орнамент состоит из точек, прямых перекрещивающихся линий, зигзагов, кругов, звёзд. Орнамент может быть одноцветным и много цветным, выполнен </a:t>
            </a:r>
            <a:r>
              <a:rPr lang="ru-RU" dirty="0" err="1"/>
              <a:t>рифлёно</a:t>
            </a:r>
            <a:r>
              <a:rPr lang="ru-RU" dirty="0"/>
              <a:t> или выпукло. Каждая эпоха, каждая нация имела свой орнамент. По нему можно определить время, когда была создана та вещь.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412" b="8412"/>
          <a:stretch/>
        </p:blipFill>
        <p:spPr>
          <a:xfrm>
            <a:off x="435436" y="2817632"/>
            <a:ext cx="4126013" cy="3189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085944"/>
            <a:ext cx="4104456" cy="28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9025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282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Дымковская игрушка</vt:lpstr>
      <vt:lpstr>История</vt:lpstr>
      <vt:lpstr>Процесс создания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Над презентацией работали: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Aleksey</dc:creator>
  <cp:lastModifiedBy>ovd1200</cp:lastModifiedBy>
  <cp:revision>10</cp:revision>
  <dcterms:created xsi:type="dcterms:W3CDTF">2011-12-23T13:42:28Z</dcterms:created>
  <dcterms:modified xsi:type="dcterms:W3CDTF">2012-03-21T10:34:14Z</dcterms:modified>
</cp:coreProperties>
</file>